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6828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3067050"/>
            <a:ext cx="989647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728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42088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874611"/>
            <a:ext cx="7817017" cy="5992738"/>
            <a:chOff x="1343472" y="0"/>
            <a:chExt cx="7817017" cy="59927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3472" y="0"/>
              <a:ext cx="5581650" cy="4067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78564" y="4221088"/>
              <a:ext cx="7781925" cy="1771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72866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468100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2957358"/>
            <a:ext cx="4276725" cy="2943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2944448"/>
            <a:ext cx="6210300" cy="3429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11424" y="2944448"/>
            <a:ext cx="6210300" cy="35808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0"/>
            <a:ext cx="6049420" cy="676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1268760"/>
            <a:ext cx="11544300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2762" y="2276872"/>
            <a:ext cx="3509238" cy="2247406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91418" y="3090357"/>
            <a:ext cx="7980846" cy="3351052"/>
            <a:chOff x="879761" y="3021360"/>
            <a:chExt cx="7980846" cy="335105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79761" y="3021360"/>
              <a:ext cx="5895975" cy="26003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83432" y="5648512"/>
              <a:ext cx="7877175" cy="72390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42853" y="3090357"/>
            <a:ext cx="8329411" cy="3377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81050"/>
            <a:ext cx="9667875" cy="607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04" y="1268760"/>
            <a:ext cx="11477625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6385" y="3922043"/>
            <a:ext cx="10896600" cy="304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9571" y="6209605"/>
            <a:ext cx="3667125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43472" y="1124744"/>
            <a:ext cx="8505825" cy="5589240"/>
            <a:chOff x="479376" y="1268760"/>
            <a:chExt cx="8505825" cy="55892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268760"/>
              <a:ext cx="8505825" cy="3952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0573" y="5353050"/>
              <a:ext cx="7210425" cy="15049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-6562"/>
            <a:ext cx="8219082" cy="678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15725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5867" y="3573016"/>
            <a:ext cx="5038725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</Words>
  <Application>Microsoft Office PowerPoint</Application>
  <PresentationFormat>宽屏</PresentationFormat>
  <Paragraphs>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2026-01-15T03:35:53Z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